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660"/>
  </p:normalViewPr>
  <p:slideViewPr>
    <p:cSldViewPr snapToGrid="0">
      <p:cViewPr varScale="1">
        <p:scale>
          <a:sx n="83" d="100"/>
          <a:sy n="83" d="100"/>
        </p:scale>
        <p:origin x="9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90DAB-57FD-4920-A635-69780EED2152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77FF-8A61-4CFE-89C2-97363FC6F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199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90DAB-57FD-4920-A635-69780EED2152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77FF-8A61-4CFE-89C2-97363FC6F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190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90DAB-57FD-4920-A635-69780EED2152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77FF-8A61-4CFE-89C2-97363FC6F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531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90DAB-57FD-4920-A635-69780EED2152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77FF-8A61-4CFE-89C2-97363FC6F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126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90DAB-57FD-4920-A635-69780EED2152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77FF-8A61-4CFE-89C2-97363FC6F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685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90DAB-57FD-4920-A635-69780EED2152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77FF-8A61-4CFE-89C2-97363FC6F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159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90DAB-57FD-4920-A635-69780EED2152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77FF-8A61-4CFE-89C2-97363FC6F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054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90DAB-57FD-4920-A635-69780EED2152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77FF-8A61-4CFE-89C2-97363FC6F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354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90DAB-57FD-4920-A635-69780EED2152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77FF-8A61-4CFE-89C2-97363FC6F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29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90DAB-57FD-4920-A635-69780EED2152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77FF-8A61-4CFE-89C2-97363FC6F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669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90DAB-57FD-4920-A635-69780EED2152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477FF-8A61-4CFE-89C2-97363FC6F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386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90DAB-57FD-4920-A635-69780EED2152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477FF-8A61-4CFE-89C2-97363FC6F1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613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D6F5D-40A3-3682-99DC-FC20D23F91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71058" y="2465408"/>
            <a:ext cx="3321933" cy="1067703"/>
          </a:xfrm>
        </p:spPr>
        <p:txBody>
          <a:bodyPr>
            <a:normAutofit/>
          </a:bodyPr>
          <a:lstStyle/>
          <a:p>
            <a:endParaRPr lang="en-US" sz="320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4E7A82-419B-747E-38F3-064225FC19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61873" y="3649262"/>
            <a:ext cx="2931118" cy="740435"/>
          </a:xfrm>
        </p:spPr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62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A4498-C1F3-3D77-5B97-ECFCD6D06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10064F-FACD-9A70-D299-6F15BC0337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997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475368-95F2-527F-42F9-C554ED0C17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A2FA8-BE02-E929-C7EF-C4A36953F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DE907A-3909-EB93-2A58-7EEFAFD91D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574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46464-4C82-971A-8B49-59CADB8215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0" y="4224758"/>
            <a:ext cx="4094544" cy="1206601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03EB4F-552F-CF07-FDE0-F6E1A7C4D4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1998" y="5431359"/>
            <a:ext cx="4094545" cy="80791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695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B5B42-6523-B703-52B9-2C3D0DFB3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9C6DB-F667-06BC-B1CE-5BDA2C150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31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902875-A5C9-6A50-41C0-EA6AE4DFA6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68310-62A6-4007-21BC-E9DDEC49C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BF07A1-B0F9-D4A1-86A9-EF31F196AB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8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3654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</TotalTime>
  <Words>0</Words>
  <Application>Microsoft Office PowerPoint</Application>
  <PresentationFormat>On-screen Show (4:3)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PC</cp:lastModifiedBy>
  <cp:revision>1</cp:revision>
  <dcterms:created xsi:type="dcterms:W3CDTF">2025-07-14T07:08:37Z</dcterms:created>
  <dcterms:modified xsi:type="dcterms:W3CDTF">2025-07-14T07:13:16Z</dcterms:modified>
</cp:coreProperties>
</file>