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9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5C494-742D-44B6-ACD1-5A156CBC63D8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B2A6E-8566-493A-A7FB-972041B76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64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3B2A6E-8566-493A-A7FB-972041B763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82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E6AE7-0F4F-CFCD-35A4-6D3E023639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549CA4-520E-2A69-5D21-E4416D1EB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2C9FB-CD5C-F794-68AC-C386735C2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3AE84-D763-14AD-4ACA-5E1B2D7D5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96B4F-800B-DC39-6BB8-3C089CAC0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34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1695C-48FB-25A3-D2B8-48CB9C549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01C806-6A48-6071-3781-8F7605DC6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CEC04-2B73-3BFD-DAD9-E9232972E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96A9B-8DC5-F56D-74AD-8000DC127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A174A-AB67-EF56-05C2-C3DBCD101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7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CF89D1-9BE4-A279-E744-5EC001A3C2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A1E695-6634-855A-5460-A050DB14A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160E6-B0F5-7038-BAB5-D0DBB33C6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5D61B-A936-F630-0603-B8A71A0A0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7B361-7CFB-F348-D741-C218D6602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6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DAB28-80D1-6DBB-2897-0699A64C8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194C6-E9BA-BC98-B05F-2931BCC589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788AA-2E0A-ED06-8866-DAD5830F7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4D8D9-569E-EDA0-F78E-0E4A1BC05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DCF7E-107C-30CA-84BB-8F5ACE390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65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43408-574F-C208-9376-56088644F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358209-1E76-8B97-62BB-06451D0BA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E3A7C-E77F-58A9-E6DA-DCE012996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365EB-A76C-0D64-B424-424D03C20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8F763-9505-2AD1-4B3F-878CEC7F3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92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067B7-ECC9-DE39-CC1F-6200D1B18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951D0-8743-AEC3-D7C5-ADEDE0474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6CD95-5F62-C443-D063-C01052E0E2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2F690E-2AD8-C85C-7CC6-C9CAF840B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F352B-8772-FB08-9A5F-5F34234EE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A1531-81E4-3449-1A90-3268C7441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6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2610E-1553-799C-1B7E-633BF5B56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AEC6C0-C1CB-7E03-D78A-672C0441A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9B79F-D3E7-9B76-B498-DC60092C4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D8F7DA-4853-40FC-DE14-68D8D1E2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3AE718-1515-D4DB-09D9-F5DA61FF33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35A932-7A2A-91AF-00A4-C557BA11A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D1D61B-4A33-D02D-71C1-D3177E2CD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F73A54-EF11-9148-AA32-BADC9A95A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7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72F91-2E48-EBEE-E932-E87273E5C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F31250-37FB-DB84-8054-30DC32FD6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E7B04-05A6-DB50-B77B-F3E80EBCE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CF8C5A-FEF7-7112-B1E5-D4F4B70C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26BD61-732E-D7B4-2ABF-6138D0F3C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AE5B8-BC29-60AE-635E-CEABFD98E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0C58B-FE52-743D-B2B4-182CEC5A3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3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A522A-10B3-416C-1331-F91727536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0AEA3-4CBF-5AED-3F47-3C837C6F3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51388-009A-4C0C-2A39-C9C9460FF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3EBE01-DEB7-3929-7D0B-18053D704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43FE1-CE83-8F88-45C2-A8F0E09F2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F5371B-6216-0366-9ACE-314B1AB79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0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3B086-1E4C-B42C-FA00-679FACFD0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364104-8CA5-A96D-522E-DFFFB1D17D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BEE6ED-B473-7938-0FBE-AA1465E304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EA2D25-2917-3E15-68DD-BCA613E6F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297EB4-0168-DEAD-C4D1-6C04EA823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4D38D-4BF8-3196-9B78-B29B18626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06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0A6979-A9B5-CAD8-6E13-169E4C602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3E068B-88B4-4B02-FC69-5F5764EB9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A5B73-AB0C-E789-E27E-B55267918F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CF697-FBD0-4043-A877-F9C6EECF8BD0}" type="datetimeFigureOut">
              <a:rPr lang="en-US" smtClean="0"/>
              <a:t>7/12/2025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5EB49-6546-2D42-F808-732E9565C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9055D-41D1-F76A-C8A3-FF2BC4D44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27A6-1801-4A45-816C-0DD100B07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9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6B867-2D58-3AFA-3BF9-5B299E4A86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7088" y="2742672"/>
            <a:ext cx="2929842" cy="513627"/>
          </a:xfrm>
        </p:spPr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D554B3-7BFF-D12C-A0F3-2E64C231D5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0409" y="3344889"/>
            <a:ext cx="2836521" cy="51362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83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58AC1-130C-B729-80DC-3D9295A7F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C7EA3-7319-5C29-A52E-8157E66D7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185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9996C7-332C-9EB0-E5DD-723BA0911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5B0F0-7A92-0C5A-286F-5373FB1F3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997D0-DD40-780A-8BE3-1151D7DC7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35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34D26-3D83-50A4-6911-A5C8D3F40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7875" y="4068977"/>
            <a:ext cx="2773041" cy="74562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3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A7215-59F8-0BC6-FC0E-1F752E23A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473DB-C237-1FDE-D7FC-DBA0A64DE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502DB-79E9-F699-E17E-E017510DA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69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09E4BC-DC6D-E249-996B-639804547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B9C6E-7A1C-F2F5-F7C4-B647D152A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A0629-0687-3DF1-8A1A-D07E481E8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0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CD241-E691-5431-D0F7-0782168AB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7B72D-B9CA-DE3A-4353-41DBB5A3A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593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4AACD35-158C-4BCC-B408-4348A8A65A67}" vid="{86863F80-09CB-414A-B3C2-2D58A3E294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1</Words>
  <Application>Microsoft Office PowerPoint</Application>
  <PresentationFormat>On-screen Show (4:3)</PresentationFormat>
  <Paragraphs>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PC</cp:lastModifiedBy>
  <cp:revision>5</cp:revision>
  <dcterms:created xsi:type="dcterms:W3CDTF">2025-07-09T13:12:49Z</dcterms:created>
  <dcterms:modified xsi:type="dcterms:W3CDTF">2025-07-12T10:26:30Z</dcterms:modified>
</cp:coreProperties>
</file>